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8" r:id="rId3"/>
    <p:sldId id="279" r:id="rId4"/>
    <p:sldId id="280" r:id="rId5"/>
    <p:sldId id="281" r:id="rId6"/>
    <p:sldId id="282" r:id="rId7"/>
    <p:sldId id="283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89" autoAdjust="0"/>
    <p:restoredTop sz="95588" autoAdjust="0"/>
  </p:normalViewPr>
  <p:slideViewPr>
    <p:cSldViewPr snapToGrid="0" showGuides="1">
      <p:cViewPr varScale="1">
        <p:scale>
          <a:sx n="67" d="100"/>
          <a:sy n="67" d="100"/>
        </p:scale>
        <p:origin x="200" y="60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417EC1-1087-F34E-9BFA-4F7851D33BA4}"/>
              </a:ext>
            </a:extLst>
          </p:cNvPr>
          <p:cNvSpPr txBox="1">
            <a:spLocks/>
          </p:cNvSpPr>
          <p:nvPr/>
        </p:nvSpPr>
        <p:spPr>
          <a:xfrm>
            <a:off x="6415314" y="1825625"/>
            <a:ext cx="4938486" cy="24692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dotnet run </a:t>
            </a:r>
            <a:r>
              <a:rPr lang="da-DK" dirty="0" err="1">
                <a:solidFill>
                  <a:schemeClr val="bg2">
                    <a:lumMod val="75000"/>
                  </a:schemeClr>
                </a:solidFill>
              </a:rPr>
              <a:t>myFirstFsharp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fsx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spc="60" dirty="0">
                <a:latin typeface="DejaVu Sans Book" panose="020B0603030804020204" pitchFamily="34" charset="0"/>
              </a:rPr>
              <a:t>357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spc="60" dirty="0">
                <a:latin typeface="DejaVu Sans Book" panose="020B0603030804020204" pitchFamily="34" charset="0"/>
              </a:rPr>
              <a:t>864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spc="60" dirty="0">
                <a:latin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Nedtælling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BCC12-EE63-5444-8AA3-EAA07FD273A6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D465-7384-C44B-8DC5-3BBBD033E706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dotnet run </a:t>
            </a:r>
            <a:r>
              <a:rPr lang="da-DK" dirty="0" err="1">
                <a:solidFill>
                  <a:schemeClr val="bg2">
                    <a:lumMod val="75000"/>
                  </a:schemeClr>
                </a:solidFill>
              </a:rPr>
              <a:t>myFirstFsharp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fsx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005841" y="1254568"/>
            <a:ext cx="4145708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rec </a:t>
            </a:r>
            <a:r>
              <a:rPr lang="en-GB" dirty="0" err="1"/>
              <a:t>countDown</a:t>
            </a:r>
            <a:r>
              <a:rPr lang="en-GB" dirty="0"/>
              <a:t> n =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printfn</a:t>
            </a:r>
            <a:r>
              <a:rPr lang="en-GB" dirty="0"/>
              <a:t> "%A" n</a:t>
            </a:r>
          </a:p>
          <a:p>
            <a:pPr marL="0" indent="0">
              <a:buNone/>
            </a:pPr>
            <a:r>
              <a:rPr lang="en-GB" dirty="0"/>
              <a:t>   match n with</a:t>
            </a:r>
          </a:p>
          <a:p>
            <a:pPr marL="0" indent="0">
              <a:buNone/>
            </a:pPr>
            <a:r>
              <a:rPr lang="en-GB" dirty="0"/>
              <a:t>      0 -&gt; ()</a:t>
            </a:r>
          </a:p>
          <a:p>
            <a:pPr marL="0" indent="0">
              <a:buNone/>
            </a:pPr>
            <a:r>
              <a:rPr lang="en-GB" dirty="0"/>
              <a:t>      | _ -&gt; </a:t>
            </a:r>
            <a:r>
              <a:rPr lang="en-GB" dirty="0" err="1"/>
              <a:t>countDown</a:t>
            </a:r>
            <a:r>
              <a:rPr lang="en-GB" dirty="0"/>
              <a:t> (n-1)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countDown</a:t>
            </a:r>
            <a:r>
              <a:rPr lang="en-GB" dirty="0"/>
              <a:t> 5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0523AE-47E9-5429-EAE6-7D9AF38FABAE}"/>
              </a:ext>
            </a:extLst>
          </p:cNvPr>
          <p:cNvSpPr txBox="1">
            <a:spLocks/>
          </p:cNvSpPr>
          <p:nvPr/>
        </p:nvSpPr>
        <p:spPr>
          <a:xfrm>
            <a:off x="6537975" y="1254568"/>
            <a:ext cx="4145707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</a:t>
            </a:r>
            <a:r>
              <a:rPr lang="en-GB" dirty="0" err="1"/>
              <a:t>countDown</a:t>
            </a:r>
            <a:r>
              <a:rPr lang="en-GB" dirty="0"/>
              <a:t> n =</a:t>
            </a:r>
          </a:p>
          <a:p>
            <a:pPr marL="0" indent="0">
              <a:buNone/>
            </a:pPr>
            <a:r>
              <a:rPr lang="en-GB" dirty="0"/>
              <a:t>   let mutable </a:t>
            </a:r>
            <a:r>
              <a:rPr lang="en-GB" dirty="0" err="1"/>
              <a:t>i</a:t>
            </a:r>
            <a:r>
              <a:rPr lang="en-GB" dirty="0"/>
              <a:t> = n</a:t>
            </a:r>
          </a:p>
          <a:p>
            <a:pPr marL="0" indent="0">
              <a:buNone/>
            </a:pPr>
            <a:r>
              <a:rPr lang="en-GB" dirty="0"/>
              <a:t>   while </a:t>
            </a:r>
            <a:r>
              <a:rPr lang="en-GB" dirty="0" err="1"/>
              <a:t>i</a:t>
            </a:r>
            <a:r>
              <a:rPr lang="en-GB" dirty="0"/>
              <a:t> &gt;= 0 do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printfn</a:t>
            </a:r>
            <a:r>
              <a:rPr lang="en-GB" dirty="0"/>
              <a:t> "%A" </a:t>
            </a:r>
            <a:r>
              <a:rPr lang="en-GB" dirty="0" err="1"/>
              <a:t>i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i</a:t>
            </a:r>
            <a:r>
              <a:rPr lang="en-GB" dirty="0"/>
              <a:t> &lt;- </a:t>
            </a:r>
            <a:r>
              <a:rPr lang="en-GB" dirty="0" err="1"/>
              <a:t>i</a:t>
            </a:r>
            <a:r>
              <a:rPr lang="en-GB" dirty="0"/>
              <a:t> - 1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countDown</a:t>
            </a:r>
            <a:r>
              <a:rPr lang="en-GB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6991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Fibonacci: 0 1 1 2 3 5 8 13 21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B4754-0BF7-F867-B087-CA5C9451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13" y="4050696"/>
            <a:ext cx="3759200" cy="161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2D9367-CF18-278A-F29D-838963E6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74" y="1177200"/>
            <a:ext cx="5195877" cy="40328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EBD9B5-DEF5-1BE5-0FA7-1C1A2D8F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76" y="481405"/>
            <a:ext cx="4243515" cy="2636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498DA4-FEF2-B89C-84B0-264F9DE6A124}"/>
                  </a:ext>
                </a:extLst>
              </p:cNvPr>
              <p:cNvSpPr txBox="1"/>
              <p:nvPr/>
            </p:nvSpPr>
            <p:spPr>
              <a:xfrm>
                <a:off x="9501713" y="3429000"/>
                <a:ext cx="2369713" cy="3786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DK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=(−0.618 , 1.618)</m:t>
                      </m:r>
                    </m:oMath>
                  </m:oMathPara>
                </a14:m>
                <a:endParaRPr lang="da-DK" dirty="0">
                  <a:ea typeface="Cambria Math" panose="02040503050406030204" pitchFamily="18" charset="0"/>
                </a:endParaRPr>
              </a:p>
              <a:p>
                <a:endParaRPr lang="da-DK" dirty="0">
                  <a:ea typeface="Cambria Math" panose="02040503050406030204" pitchFamily="18" charset="0"/>
                </a:endParaRPr>
              </a:p>
              <a:p>
                <a:endParaRPr lang="en-DK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498DA4-FEF2-B89C-84B0-264F9DE6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13" y="3429000"/>
                <a:ext cx="2369713" cy="3786486"/>
              </a:xfrm>
              <a:prstGeom prst="rect">
                <a:avLst/>
              </a:prstGeom>
              <a:blipFill>
                <a:blip r:embed="rId5"/>
                <a:stretch>
                  <a:fillRect t="-66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CCECC39-D7AF-8BF6-7981-1CD65188622F}"/>
              </a:ext>
            </a:extLst>
          </p:cNvPr>
          <p:cNvSpPr txBox="1">
            <a:spLocks/>
          </p:cNvSpPr>
          <p:nvPr/>
        </p:nvSpPr>
        <p:spPr>
          <a:xfrm>
            <a:off x="1404048" y="5240355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F(0) = 0</a:t>
            </a:r>
          </a:p>
          <a:p>
            <a:pPr marL="0" indent="0">
              <a:buNone/>
            </a:pPr>
            <a:r>
              <a:rPr lang="en-GB" dirty="0"/>
              <a:t>F(1) = 1</a:t>
            </a:r>
          </a:p>
          <a:p>
            <a:pPr marL="0" indent="0">
              <a:buNone/>
            </a:pPr>
            <a:r>
              <a:rPr lang="en-GB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173206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Fibonacci: 0 1 1 2 3 5 8 13 21 …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1005841" y="1679479"/>
            <a:ext cx="3101126" cy="260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rec fib n =</a:t>
            </a:r>
          </a:p>
          <a:p>
            <a:pPr marL="0" indent="0">
              <a:buNone/>
            </a:pPr>
            <a:r>
              <a:rPr lang="en-GB" dirty="0"/>
              <a:t>  match n with</a:t>
            </a:r>
          </a:p>
          <a:p>
            <a:pPr marL="0" indent="0">
              <a:buNone/>
            </a:pPr>
            <a:r>
              <a:rPr lang="en-GB" dirty="0"/>
              <a:t>    0 | 1 -&gt;</a:t>
            </a:r>
          </a:p>
          <a:p>
            <a:pPr marL="0" indent="0">
              <a:buNone/>
            </a:pPr>
            <a:r>
              <a:rPr lang="en-GB" dirty="0"/>
              <a:t>      1</a:t>
            </a:r>
          </a:p>
          <a:p>
            <a:pPr marL="0" indent="0">
              <a:buNone/>
            </a:pPr>
            <a:r>
              <a:rPr lang="en-GB" dirty="0"/>
              <a:t>    | _ -&gt;</a:t>
            </a:r>
          </a:p>
          <a:p>
            <a:pPr marL="0" indent="0">
              <a:buNone/>
            </a:pPr>
            <a:r>
              <a:rPr lang="en-GB" dirty="0"/>
              <a:t>      fib (n - 1) + fib (n - 2)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 = 0 to 45 do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printfn</a:t>
            </a:r>
            <a:r>
              <a:rPr lang="en-GB" dirty="0"/>
              <a:t> "fib(%d) = %d" </a:t>
            </a:r>
            <a:r>
              <a:rPr lang="en-GB" dirty="0" err="1"/>
              <a:t>i</a:t>
            </a:r>
            <a:r>
              <a:rPr lang="en-GB" dirty="0"/>
              <a:t> (fib 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0523AE-47E9-5429-EAE6-7D9AF38FABAE}"/>
              </a:ext>
            </a:extLst>
          </p:cNvPr>
          <p:cNvSpPr txBox="1">
            <a:spLocks/>
          </p:cNvSpPr>
          <p:nvPr/>
        </p:nvSpPr>
        <p:spPr>
          <a:xfrm>
            <a:off x="4106968" y="1679479"/>
            <a:ext cx="3465809" cy="4850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let fib n =</a:t>
            </a:r>
          </a:p>
          <a:p>
            <a:pPr marL="0" indent="0">
              <a:buNone/>
            </a:pPr>
            <a:r>
              <a:rPr lang="en-GB" dirty="0"/>
              <a:t>  match n with</a:t>
            </a:r>
          </a:p>
          <a:p>
            <a:pPr marL="0" indent="0">
              <a:buNone/>
            </a:pPr>
            <a:r>
              <a:rPr lang="en-GB" dirty="0"/>
              <a:t>    0 | 1 -&gt;</a:t>
            </a:r>
          </a:p>
          <a:p>
            <a:pPr marL="0" indent="0">
              <a:buNone/>
            </a:pPr>
            <a:r>
              <a:rPr lang="en-GB" dirty="0"/>
              <a:t>      1</a:t>
            </a:r>
          </a:p>
          <a:p>
            <a:pPr marL="0" indent="0">
              <a:buNone/>
            </a:pPr>
            <a:r>
              <a:rPr lang="en-GB" dirty="0"/>
              <a:t>    | _ -&gt;</a:t>
            </a:r>
          </a:p>
          <a:p>
            <a:pPr marL="0" indent="0">
              <a:buNone/>
            </a:pPr>
            <a:r>
              <a:rPr lang="en-GB" dirty="0"/>
              <a:t>      let mutable </a:t>
            </a:r>
            <a:r>
              <a:rPr lang="en-GB" dirty="0" err="1"/>
              <a:t>prevPrev</a:t>
            </a:r>
            <a:r>
              <a:rPr lang="en-GB" dirty="0"/>
              <a:t> = 0</a:t>
            </a:r>
          </a:p>
          <a:p>
            <a:pPr marL="0" indent="0">
              <a:buNone/>
            </a:pPr>
            <a:r>
              <a:rPr lang="en-GB" dirty="0"/>
              <a:t>      let mutable </a:t>
            </a:r>
            <a:r>
              <a:rPr lang="en-GB" dirty="0" err="1"/>
              <a:t>prev</a:t>
            </a:r>
            <a:r>
              <a:rPr lang="en-GB" dirty="0"/>
              <a:t> = 1</a:t>
            </a:r>
          </a:p>
          <a:p>
            <a:pPr marL="0" indent="0">
              <a:buNone/>
            </a:pPr>
            <a:r>
              <a:rPr lang="en-GB" dirty="0"/>
              <a:t>    </a:t>
            </a:r>
          </a:p>
          <a:p>
            <a:pPr marL="0" indent="0">
              <a:buNone/>
            </a:pPr>
            <a:r>
              <a:rPr lang="en-GB" dirty="0"/>
              <a:t>      for </a:t>
            </a:r>
            <a:r>
              <a:rPr lang="en-GB" dirty="0" err="1"/>
              <a:t>i</a:t>
            </a:r>
            <a:r>
              <a:rPr lang="en-GB" dirty="0"/>
              <a:t> = 2 to n do</a:t>
            </a:r>
          </a:p>
          <a:p>
            <a:pPr marL="0" indent="0">
              <a:buNone/>
            </a:pPr>
            <a:r>
              <a:rPr lang="en-GB" dirty="0"/>
              <a:t>        let </a:t>
            </a:r>
            <a:r>
              <a:rPr lang="en-GB" dirty="0" err="1"/>
              <a:t>curr</a:t>
            </a:r>
            <a:r>
              <a:rPr lang="en-GB" dirty="0"/>
              <a:t> = </a:t>
            </a:r>
            <a:r>
              <a:rPr lang="en-GB" dirty="0" err="1"/>
              <a:t>prev</a:t>
            </a:r>
            <a:r>
              <a:rPr lang="en-GB" dirty="0"/>
              <a:t> + </a:t>
            </a:r>
            <a:r>
              <a:rPr lang="en-GB" dirty="0" err="1"/>
              <a:t>prevPrev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prevPrev</a:t>
            </a:r>
            <a:r>
              <a:rPr lang="en-GB" dirty="0"/>
              <a:t> &lt;- </a:t>
            </a:r>
            <a:r>
              <a:rPr lang="en-GB" dirty="0" err="1"/>
              <a:t>prev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prev</a:t>
            </a:r>
            <a:r>
              <a:rPr lang="en-GB" dirty="0"/>
              <a:t> &lt;- </a:t>
            </a:r>
            <a:r>
              <a:rPr lang="en-GB" dirty="0" err="1"/>
              <a:t>curr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 err="1"/>
              <a:t>prev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 = 0 to 45 do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printfn</a:t>
            </a:r>
            <a:r>
              <a:rPr lang="en-GB" dirty="0"/>
              <a:t> "fib(%d) = %d" </a:t>
            </a:r>
            <a:r>
              <a:rPr lang="en-GB" dirty="0" err="1"/>
              <a:t>i</a:t>
            </a:r>
            <a:r>
              <a:rPr lang="en-GB" dirty="0"/>
              <a:t> (fib 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121A6-FC49-4B74-E836-B92953C2D70F}"/>
              </a:ext>
            </a:extLst>
          </p:cNvPr>
          <p:cNvSpPr txBox="1"/>
          <p:nvPr/>
        </p:nvSpPr>
        <p:spPr>
          <a:xfrm>
            <a:off x="1005841" y="114708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Recursive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749EA-A32F-662F-7B2D-9F637736C021}"/>
              </a:ext>
            </a:extLst>
          </p:cNvPr>
          <p:cNvSpPr txBox="1"/>
          <p:nvPr/>
        </p:nvSpPr>
        <p:spPr>
          <a:xfrm>
            <a:off x="4106967" y="114708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Imperative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B65FC-9695-FF90-C7B3-1D08CBE7D5C5}"/>
              </a:ext>
            </a:extLst>
          </p:cNvPr>
          <p:cNvSpPr txBox="1"/>
          <p:nvPr/>
        </p:nvSpPr>
        <p:spPr>
          <a:xfrm>
            <a:off x="7730178" y="1147082"/>
            <a:ext cx="432041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time 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fibRecursive.fsx</a:t>
            </a:r>
            <a:endParaRPr lang="en-GB" dirty="0"/>
          </a:p>
          <a:p>
            <a:r>
              <a:rPr lang="en-GB" dirty="0"/>
              <a:t>fib(0) = 1</a:t>
            </a:r>
          </a:p>
          <a:p>
            <a:r>
              <a:rPr lang="en-GB" dirty="0"/>
              <a:t>fib(1) = 1</a:t>
            </a:r>
          </a:p>
          <a:p>
            <a:r>
              <a:rPr lang="en-GB" dirty="0"/>
              <a:t>fib(2) = 2</a:t>
            </a:r>
          </a:p>
          <a:p>
            <a:r>
              <a:rPr lang="en-GB" dirty="0"/>
              <a:t>fib(3) = 3</a:t>
            </a:r>
          </a:p>
          <a:p>
            <a:r>
              <a:rPr lang="en-GB" dirty="0"/>
              <a:t>fib(4) = 5</a:t>
            </a:r>
          </a:p>
          <a:p>
            <a:r>
              <a:rPr lang="en-GB" dirty="0"/>
              <a:t>fib(5) = 8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fib(43) = 701408733</a:t>
            </a:r>
          </a:p>
          <a:p>
            <a:r>
              <a:rPr lang="en-GB" dirty="0"/>
              <a:t>fib(44) = 1134903170</a:t>
            </a:r>
          </a:p>
          <a:p>
            <a:r>
              <a:rPr lang="en-GB" dirty="0"/>
              <a:t>fib(45) = 1836311903</a:t>
            </a:r>
          </a:p>
          <a:p>
            <a:endParaRPr lang="en-GB" dirty="0"/>
          </a:p>
          <a:p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fibRecursive.fsx</a:t>
            </a:r>
            <a:r>
              <a:rPr lang="en-GB" dirty="0"/>
              <a:t>  14.34s user …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D4320-4CD3-3C69-2B6E-2771F02962E4}"/>
              </a:ext>
            </a:extLst>
          </p:cNvPr>
          <p:cNvSpPr txBox="1"/>
          <p:nvPr/>
        </p:nvSpPr>
        <p:spPr>
          <a:xfrm>
            <a:off x="7730178" y="5103674"/>
            <a:ext cx="4314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% time 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fibImperative.fsx</a:t>
            </a:r>
            <a:r>
              <a:rPr lang="en-GB" dirty="0"/>
              <a:t> 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fib(44) = 701408733</a:t>
            </a:r>
          </a:p>
          <a:p>
            <a:r>
              <a:rPr lang="en-GB" dirty="0"/>
              <a:t>fib(45) = 1134903170</a:t>
            </a:r>
          </a:p>
          <a:p>
            <a:r>
              <a:rPr lang="en-GB" dirty="0"/>
              <a:t>dotnet </a:t>
            </a:r>
            <a:r>
              <a:rPr lang="en-GB" dirty="0" err="1"/>
              <a:t>fsi</a:t>
            </a:r>
            <a:r>
              <a:rPr lang="en-GB" dirty="0"/>
              <a:t> </a:t>
            </a:r>
            <a:r>
              <a:rPr lang="en-GB" dirty="0" err="1"/>
              <a:t>fibImperative.fsx</a:t>
            </a:r>
            <a:r>
              <a:rPr lang="en-GB" dirty="0"/>
              <a:t>  0.98s user …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780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B406-88C4-C341-2821-8947A09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Rekursion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121205-FEF4-3174-F71D-62FC1E5F581B}"/>
              </a:ext>
            </a:extLst>
          </p:cNvPr>
          <p:cNvSpPr txBox="1">
            <a:spLocks/>
          </p:cNvSpPr>
          <p:nvPr/>
        </p:nvSpPr>
        <p:spPr>
          <a:xfrm>
            <a:off x="725620" y="1284018"/>
            <a:ext cx="11309063" cy="5488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Fib(5) </a:t>
            </a:r>
          </a:p>
          <a:p>
            <a:pPr marL="0" indent="0">
              <a:buNone/>
            </a:pPr>
            <a:r>
              <a:rPr lang="en-GB" dirty="0"/>
              <a:t>= fib(4) + fib(3)</a:t>
            </a:r>
          </a:p>
          <a:p>
            <a:pPr marL="0" indent="0">
              <a:buNone/>
            </a:pPr>
            <a:r>
              <a:rPr lang="en-GB" dirty="0"/>
              <a:t>= (fib(3)+fib(2)) + (fib(2)+fib(1))</a:t>
            </a:r>
          </a:p>
          <a:p>
            <a:pPr marL="0" indent="0">
              <a:buNone/>
            </a:pPr>
            <a:r>
              <a:rPr lang="en-GB" dirty="0"/>
              <a:t>= ((fib(2)+fib(1)) + (fib(1)+fib(0)))+((fib(1)+fib(0))+1)</a:t>
            </a:r>
          </a:p>
          <a:p>
            <a:pPr marL="0" indent="0">
              <a:buNone/>
            </a:pPr>
            <a:r>
              <a:rPr lang="en-GB" dirty="0"/>
              <a:t>= (((fib(1)+fib(0))+1) + (1+0))+((1+0)+1)</a:t>
            </a:r>
          </a:p>
          <a:p>
            <a:pPr marL="0" indent="0">
              <a:buNone/>
            </a:pPr>
            <a:r>
              <a:rPr lang="en-GB" dirty="0"/>
              <a:t>= (((1+0)+1) + (1+0))+((1+0)+1)</a:t>
            </a:r>
          </a:p>
          <a:p>
            <a:pPr marL="0" indent="0">
              <a:buNone/>
            </a:pPr>
            <a:r>
              <a:rPr lang="en-GB" dirty="0"/>
              <a:t>= ((1+1) + 1)+(1+1)</a:t>
            </a:r>
          </a:p>
          <a:p>
            <a:pPr marL="0" indent="0">
              <a:buNone/>
            </a:pPr>
            <a:r>
              <a:rPr lang="en-GB" dirty="0"/>
              <a:t>= (2 + 1)+2</a:t>
            </a:r>
          </a:p>
          <a:p>
            <a:pPr marL="0" indent="0">
              <a:buNone/>
            </a:pPr>
            <a:r>
              <a:rPr lang="en-GB" dirty="0"/>
              <a:t>= 3+2</a:t>
            </a:r>
          </a:p>
          <a:p>
            <a:pPr marL="0" indent="0">
              <a:buNone/>
            </a:pPr>
            <a:r>
              <a:rPr lang="en-GB" dirty="0"/>
              <a:t>= 5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5C18C61-5209-7959-E19C-17074A65C904}"/>
              </a:ext>
            </a:extLst>
          </p:cNvPr>
          <p:cNvSpPr txBox="1">
            <a:spLocks/>
          </p:cNvSpPr>
          <p:nvPr/>
        </p:nvSpPr>
        <p:spPr>
          <a:xfrm>
            <a:off x="8201444" y="667842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F(0) = 0</a:t>
            </a:r>
          </a:p>
          <a:p>
            <a:pPr marL="0" indent="0">
              <a:buNone/>
            </a:pPr>
            <a:r>
              <a:rPr lang="en-GB" dirty="0"/>
              <a:t>F(1) = 1</a:t>
            </a:r>
          </a:p>
          <a:p>
            <a:pPr marL="0" indent="0">
              <a:buNone/>
            </a:pPr>
            <a:r>
              <a:rPr lang="en-GB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189422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B406-88C4-C341-2821-8947A09E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Rekursion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30977-8B0E-2B87-E6CC-D65C348F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039F-F082-2C47-1BEF-CA323945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D0EA9-9E3D-9CC6-97F3-FA92E3D9FBB4}"/>
              </a:ext>
            </a:extLst>
          </p:cNvPr>
          <p:cNvGrpSpPr/>
          <p:nvPr/>
        </p:nvGrpSpPr>
        <p:grpSpPr>
          <a:xfrm>
            <a:off x="6719472" y="230672"/>
            <a:ext cx="1080000" cy="1080000"/>
            <a:chOff x="10272638" y="2351451"/>
            <a:chExt cx="1080000" cy="108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410BEE-3A7D-35B0-227D-1543ED76DE41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171CCE-A015-14F4-934D-7FF2412F3AC9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FB6522-95C6-A8D5-2840-DB271E0BD033}"/>
              </a:ext>
            </a:extLst>
          </p:cNvPr>
          <p:cNvGrpSpPr/>
          <p:nvPr/>
        </p:nvGrpSpPr>
        <p:grpSpPr>
          <a:xfrm>
            <a:off x="4659365" y="1451257"/>
            <a:ext cx="1080000" cy="1080000"/>
            <a:chOff x="10272638" y="2351451"/>
            <a:chExt cx="1080000" cy="108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9B64C-AF0E-9C98-3C6C-2E59B2A2F2C5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7CB294-A1FC-BA9B-EF29-B5519A6C42F0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4FB1C5-8C37-E49F-4AF7-22D6070B10CF}"/>
              </a:ext>
            </a:extLst>
          </p:cNvPr>
          <p:cNvGrpSpPr/>
          <p:nvPr/>
        </p:nvGrpSpPr>
        <p:grpSpPr>
          <a:xfrm>
            <a:off x="3446015" y="4231259"/>
            <a:ext cx="1080000" cy="1080000"/>
            <a:chOff x="10272638" y="2351451"/>
            <a:chExt cx="1080000" cy="108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CD1674-F6CB-A1E5-708B-03DBBE3BBA04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98B317-43AA-8351-B428-21223B0A94FC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77FB8D-EB99-2C08-2CE8-F74CCFD04E31}"/>
              </a:ext>
            </a:extLst>
          </p:cNvPr>
          <p:cNvGrpSpPr/>
          <p:nvPr/>
        </p:nvGrpSpPr>
        <p:grpSpPr>
          <a:xfrm>
            <a:off x="5535665" y="2821481"/>
            <a:ext cx="1080000" cy="1080000"/>
            <a:chOff x="10272638" y="2351451"/>
            <a:chExt cx="1080000" cy="108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07C878-7498-762B-3F61-82CE74CA83F4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A3B493-779F-3E2D-374C-E48DF87EFACC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649A4-619D-7675-0D6F-459BC87405AA}"/>
              </a:ext>
            </a:extLst>
          </p:cNvPr>
          <p:cNvGrpSpPr/>
          <p:nvPr/>
        </p:nvGrpSpPr>
        <p:grpSpPr>
          <a:xfrm>
            <a:off x="4974102" y="4231259"/>
            <a:ext cx="1080000" cy="1080000"/>
            <a:chOff x="10272638" y="2351451"/>
            <a:chExt cx="1080000" cy="108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088820-CB5F-2468-B5D0-91D6E48131F2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767527-364C-C98F-7A39-469B3439D313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356D40-B761-3B36-00B9-3A80EB1A97F2}"/>
              </a:ext>
            </a:extLst>
          </p:cNvPr>
          <p:cNvGrpSpPr/>
          <p:nvPr/>
        </p:nvGrpSpPr>
        <p:grpSpPr>
          <a:xfrm>
            <a:off x="3730900" y="2853099"/>
            <a:ext cx="1080000" cy="1080000"/>
            <a:chOff x="10272638" y="2351451"/>
            <a:chExt cx="1080000" cy="1080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23AF77-BD9D-0AC6-C4C8-134FA5D35F47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E4ECD-4B3B-A9B4-1570-F191A8845874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19ED32-3CF7-81BE-6128-826793BE6017}"/>
              </a:ext>
            </a:extLst>
          </p:cNvPr>
          <p:cNvGrpSpPr/>
          <p:nvPr/>
        </p:nvGrpSpPr>
        <p:grpSpPr>
          <a:xfrm>
            <a:off x="9244720" y="1484575"/>
            <a:ext cx="1080000" cy="1080000"/>
            <a:chOff x="10272638" y="2351451"/>
            <a:chExt cx="1080000" cy="108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DE4241-9760-56C9-80BB-6D495ADA9015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77582-65DC-6BD4-FE7B-818CCC7DF43B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13D7C1-AB88-B783-E32B-0D3EADE2A784}"/>
              </a:ext>
            </a:extLst>
          </p:cNvPr>
          <p:cNvGrpSpPr/>
          <p:nvPr/>
        </p:nvGrpSpPr>
        <p:grpSpPr>
          <a:xfrm>
            <a:off x="8314564" y="2844181"/>
            <a:ext cx="1080000" cy="1080000"/>
            <a:chOff x="10272638" y="2351451"/>
            <a:chExt cx="1080000" cy="108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AA8F03-9901-FCF0-D0AC-CCA7DA02EAD2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90A5D1-8218-AB83-8576-AE3E77F71C52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F673F-FA95-3394-910A-4928F0A555DF}"/>
              </a:ext>
            </a:extLst>
          </p:cNvPr>
          <p:cNvGrpSpPr/>
          <p:nvPr/>
        </p:nvGrpSpPr>
        <p:grpSpPr>
          <a:xfrm>
            <a:off x="10244455" y="2844181"/>
            <a:ext cx="1080000" cy="1080000"/>
            <a:chOff x="10272638" y="2351451"/>
            <a:chExt cx="1080000" cy="108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F28617-F094-C4AB-28F4-FE5A8B6B8E7A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11FDFB-046E-9403-A91C-40A642B8F59F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7EBC74-A87A-9002-AE93-C6D06AAB6381}"/>
              </a:ext>
            </a:extLst>
          </p:cNvPr>
          <p:cNvGrpSpPr/>
          <p:nvPr/>
        </p:nvGrpSpPr>
        <p:grpSpPr>
          <a:xfrm>
            <a:off x="6108262" y="4231259"/>
            <a:ext cx="1080000" cy="1080000"/>
            <a:chOff x="10272638" y="2351451"/>
            <a:chExt cx="1080000" cy="1080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8EAF37-E6CA-095B-7AF8-7EC58E24D2C3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A5C7A0-383F-108F-64D4-A2EBB55112D5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D786DF-7890-F07E-4B83-DADE37E807B3}"/>
              </a:ext>
            </a:extLst>
          </p:cNvPr>
          <p:cNvGrpSpPr/>
          <p:nvPr/>
        </p:nvGrpSpPr>
        <p:grpSpPr>
          <a:xfrm>
            <a:off x="2319931" y="4231259"/>
            <a:ext cx="1080000" cy="1080000"/>
            <a:chOff x="10272638" y="2351451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58D165C-A544-0B08-353D-68A3EC6BD41D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81E78-A48F-D604-5805-D766164A239E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6C2CDC-61D9-6E76-D774-2F829E882E98}"/>
              </a:ext>
            </a:extLst>
          </p:cNvPr>
          <p:cNvGrpSpPr/>
          <p:nvPr/>
        </p:nvGrpSpPr>
        <p:grpSpPr>
          <a:xfrm>
            <a:off x="1118119" y="5587942"/>
            <a:ext cx="1080000" cy="1080000"/>
            <a:chOff x="10272638" y="235145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F9488A-F678-B176-E379-A29925031A7C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0575BE-3EDF-305A-116F-C117C0EB4E06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8CE314-6EEB-BA25-B760-E3D4B948BCCC}"/>
              </a:ext>
            </a:extLst>
          </p:cNvPr>
          <p:cNvGrpSpPr/>
          <p:nvPr/>
        </p:nvGrpSpPr>
        <p:grpSpPr>
          <a:xfrm>
            <a:off x="2313331" y="5587942"/>
            <a:ext cx="1080000" cy="1080000"/>
            <a:chOff x="10272638" y="2351451"/>
            <a:chExt cx="1080000" cy="108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A623F50-303E-0B58-593A-079DECF4F32B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003325-4C83-1B56-15C0-7F39B6471530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645ABB-43E7-3C87-F9B3-BB9AB78188F1}"/>
              </a:ext>
            </a:extLst>
          </p:cNvPr>
          <p:cNvGrpSpPr/>
          <p:nvPr/>
        </p:nvGrpSpPr>
        <p:grpSpPr>
          <a:xfrm>
            <a:off x="7716655" y="4246395"/>
            <a:ext cx="1080000" cy="1080000"/>
            <a:chOff x="10272638" y="2351451"/>
            <a:chExt cx="1080000" cy="108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415FF26-1655-0A6E-4D67-55D675F8263A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347A99-9E58-268B-C147-AF3F7C687A46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BB1FE0-EE5A-EA47-8813-4F656A6A2F21}"/>
              </a:ext>
            </a:extLst>
          </p:cNvPr>
          <p:cNvGrpSpPr/>
          <p:nvPr/>
        </p:nvGrpSpPr>
        <p:grpSpPr>
          <a:xfrm>
            <a:off x="8854717" y="4246395"/>
            <a:ext cx="1080000" cy="1080000"/>
            <a:chOff x="10272638" y="2351451"/>
            <a:chExt cx="1080000" cy="1080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A1E526-8C8C-1796-6389-00D90276C437}"/>
                </a:ext>
              </a:extLst>
            </p:cNvPr>
            <p:cNvSpPr/>
            <p:nvPr/>
          </p:nvSpPr>
          <p:spPr>
            <a:xfrm>
              <a:off x="10272638" y="2351451"/>
              <a:ext cx="1080000" cy="108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2EBE17-5BF9-4398-3FBC-3E29C5D4662B}"/>
                </a:ext>
              </a:extLst>
            </p:cNvPr>
            <p:cNvSpPr txBox="1"/>
            <p:nvPr/>
          </p:nvSpPr>
          <p:spPr>
            <a:xfrm>
              <a:off x="10614698" y="2632382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K" sz="3200" dirty="0"/>
                <a:t>0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DCEE12-0ECE-A897-11B8-1A8C587072D0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 flipH="1">
            <a:off x="5199365" y="1310672"/>
            <a:ext cx="2060107" cy="14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F51C66-E1F3-E90F-AA71-D3D94DF936A9}"/>
              </a:ext>
            </a:extLst>
          </p:cNvPr>
          <p:cNvCxnSpPr>
            <a:cxnSpLocks/>
            <a:stCxn id="8" idx="4"/>
            <a:endCxn id="33" idx="0"/>
          </p:cNvCxnSpPr>
          <p:nvPr/>
        </p:nvCxnSpPr>
        <p:spPr>
          <a:xfrm>
            <a:off x="7259472" y="1310672"/>
            <a:ext cx="2525248" cy="173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3B8C6B-0730-EA8C-FB77-0B33BECE73AD}"/>
              </a:ext>
            </a:extLst>
          </p:cNvPr>
          <p:cNvCxnSpPr>
            <a:cxnSpLocks/>
            <a:stCxn id="18" idx="4"/>
            <a:endCxn id="24" idx="0"/>
          </p:cNvCxnSpPr>
          <p:nvPr/>
        </p:nvCxnSpPr>
        <p:spPr>
          <a:xfrm>
            <a:off x="5199365" y="2531257"/>
            <a:ext cx="876300" cy="29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24EA99-DA62-4CA6-B937-CF70D45F586B}"/>
              </a:ext>
            </a:extLst>
          </p:cNvPr>
          <p:cNvCxnSpPr>
            <a:cxnSpLocks/>
            <a:stCxn id="30" idx="0"/>
            <a:endCxn id="18" idx="4"/>
          </p:cNvCxnSpPr>
          <p:nvPr/>
        </p:nvCxnSpPr>
        <p:spPr>
          <a:xfrm flipV="1">
            <a:off x="4270900" y="2531257"/>
            <a:ext cx="928465" cy="321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75D6C8A-5707-582C-5573-585FFDAD8289}"/>
              </a:ext>
            </a:extLst>
          </p:cNvPr>
          <p:cNvCxnSpPr>
            <a:cxnSpLocks/>
            <a:stCxn id="45" idx="0"/>
            <a:endCxn id="30" idx="4"/>
          </p:cNvCxnSpPr>
          <p:nvPr/>
        </p:nvCxnSpPr>
        <p:spPr>
          <a:xfrm flipV="1">
            <a:off x="2859931" y="3933099"/>
            <a:ext cx="1410969" cy="29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D9925A-6356-C5D6-895C-6A82F0F4CCBE}"/>
              </a:ext>
            </a:extLst>
          </p:cNvPr>
          <p:cNvCxnSpPr>
            <a:cxnSpLocks/>
            <a:stCxn id="48" idx="0"/>
            <a:endCxn id="45" idx="4"/>
          </p:cNvCxnSpPr>
          <p:nvPr/>
        </p:nvCxnSpPr>
        <p:spPr>
          <a:xfrm flipV="1">
            <a:off x="1658119" y="5311259"/>
            <a:ext cx="1201812" cy="27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DE2FA3F-B76F-A4AB-639D-D2EC0632CF9D}"/>
              </a:ext>
            </a:extLst>
          </p:cNvPr>
          <p:cNvCxnSpPr>
            <a:cxnSpLocks/>
            <a:stCxn id="30" idx="4"/>
            <a:endCxn id="21" idx="0"/>
          </p:cNvCxnSpPr>
          <p:nvPr/>
        </p:nvCxnSpPr>
        <p:spPr>
          <a:xfrm flipH="1">
            <a:off x="3986015" y="3933099"/>
            <a:ext cx="284885" cy="298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8C8B4A1-6FD6-B5A0-7CC6-A5C21DB4F571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 flipH="1">
            <a:off x="5514102" y="3901481"/>
            <a:ext cx="561563" cy="32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AC988FD-06A8-DE7C-76A9-C10C0D9D6F1B}"/>
              </a:ext>
            </a:extLst>
          </p:cNvPr>
          <p:cNvCxnSpPr>
            <a:cxnSpLocks/>
            <a:stCxn id="24" idx="4"/>
            <a:endCxn id="42" idx="0"/>
          </p:cNvCxnSpPr>
          <p:nvPr/>
        </p:nvCxnSpPr>
        <p:spPr>
          <a:xfrm>
            <a:off x="6075665" y="3901481"/>
            <a:ext cx="572597" cy="32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BAE5488-5D7A-E0FB-1FAD-17A18E398584}"/>
              </a:ext>
            </a:extLst>
          </p:cNvPr>
          <p:cNvCxnSpPr>
            <a:cxnSpLocks/>
            <a:stCxn id="45" idx="4"/>
            <a:endCxn id="51" idx="0"/>
          </p:cNvCxnSpPr>
          <p:nvPr/>
        </p:nvCxnSpPr>
        <p:spPr>
          <a:xfrm flipH="1">
            <a:off x="2853331" y="5311259"/>
            <a:ext cx="6600" cy="27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4640B5-168E-268A-C8BE-FAEED0045B11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8854564" y="2564575"/>
            <a:ext cx="930156" cy="279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DCE7F7-DFFF-44EF-537C-3B8D7A806C2F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9784720" y="2564575"/>
            <a:ext cx="999735" cy="279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DF6BAB6-44B8-D4D9-F205-FC4C65613C34}"/>
              </a:ext>
            </a:extLst>
          </p:cNvPr>
          <p:cNvCxnSpPr>
            <a:cxnSpLocks/>
            <a:stCxn id="60" idx="0"/>
            <a:endCxn id="36" idx="4"/>
          </p:cNvCxnSpPr>
          <p:nvPr/>
        </p:nvCxnSpPr>
        <p:spPr>
          <a:xfrm flipV="1">
            <a:off x="8256655" y="3924181"/>
            <a:ext cx="597909" cy="3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404497C-DC2E-1467-225E-703DF4E7268F}"/>
              </a:ext>
            </a:extLst>
          </p:cNvPr>
          <p:cNvCxnSpPr>
            <a:cxnSpLocks/>
            <a:stCxn id="63" idx="0"/>
            <a:endCxn id="36" idx="4"/>
          </p:cNvCxnSpPr>
          <p:nvPr/>
        </p:nvCxnSpPr>
        <p:spPr>
          <a:xfrm flipH="1" flipV="1">
            <a:off x="8854564" y="3924181"/>
            <a:ext cx="540153" cy="3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E0B69BEA-9BC3-AB68-4BED-EF29B6C335C5}"/>
              </a:ext>
            </a:extLst>
          </p:cNvPr>
          <p:cNvSpPr txBox="1">
            <a:spLocks/>
          </p:cNvSpPr>
          <p:nvPr/>
        </p:nvSpPr>
        <p:spPr>
          <a:xfrm>
            <a:off x="434449" y="1202362"/>
            <a:ext cx="3536662" cy="1636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F(0) = 0</a:t>
            </a:r>
          </a:p>
          <a:p>
            <a:pPr marL="0" indent="0">
              <a:buNone/>
            </a:pPr>
            <a:r>
              <a:rPr lang="en-GB" dirty="0"/>
              <a:t>F(1) = 1</a:t>
            </a:r>
          </a:p>
          <a:p>
            <a:pPr marL="0" indent="0">
              <a:buNone/>
            </a:pPr>
            <a:r>
              <a:rPr lang="en-GB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38262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/>
              <a:t>F#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lommeregner</a:t>
            </a:r>
            <a:endParaRPr lang="en-US" dirty="0"/>
          </a:p>
          <a:p>
            <a:r>
              <a:rPr lang="en-US" dirty="0" err="1"/>
              <a:t>Konstanter</a:t>
            </a:r>
            <a:r>
              <a:rPr lang="en-US" dirty="0"/>
              <a:t>, </a:t>
            </a:r>
            <a:r>
              <a:rPr lang="en-US" dirty="0" err="1"/>
              <a:t>typer</a:t>
            </a:r>
            <a:r>
              <a:rPr lang="en-US" dirty="0"/>
              <a:t>, </a:t>
            </a:r>
            <a:r>
              <a:rPr lang="en-US" dirty="0" err="1"/>
              <a:t>bindinger</a:t>
            </a:r>
            <a:r>
              <a:rPr lang="en-US" dirty="0"/>
              <a:t>, </a:t>
            </a:r>
            <a:r>
              <a:rPr lang="en-US" dirty="0" err="1"/>
              <a:t>betingelser</a:t>
            </a:r>
            <a:r>
              <a:rPr lang="en-US" dirty="0"/>
              <a:t>, </a:t>
            </a:r>
            <a:r>
              <a:rPr lang="en-US" dirty="0" err="1"/>
              <a:t>løkker</a:t>
            </a:r>
            <a:r>
              <a:rPr lang="en-US" dirty="0"/>
              <a:t>, </a:t>
            </a:r>
            <a:r>
              <a:rPr lang="en-US" dirty="0" err="1"/>
              <a:t>printfn</a:t>
            </a:r>
            <a:endParaRPr lang="en-US" dirty="0"/>
          </a:p>
          <a:p>
            <a:r>
              <a:rPr lang="en-US" dirty="0" err="1"/>
              <a:t>Fibonaccis</a:t>
            </a:r>
            <a:r>
              <a:rPr lang="en-US" dirty="0"/>
              <a:t> </a:t>
            </a:r>
            <a:r>
              <a:rPr lang="en-US" dirty="0" err="1"/>
              <a:t>talrække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Macintosh PowerPoint</Application>
  <PresentationFormat>Widescreen</PresentationFormat>
  <Paragraphs>144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DejaVu Sans Book</vt:lpstr>
      <vt:lpstr>Arial</vt:lpstr>
      <vt:lpstr>Calibri</vt:lpstr>
      <vt:lpstr>Cambria Math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Rekursion</vt:lpstr>
      <vt:lpstr>Rekursion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2022-09-02T14:49:35Z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